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45" r:id="rId14"/>
    <p:sldId id="546" r:id="rId15"/>
    <p:sldId id="553" r:id="rId16"/>
    <p:sldId id="547" r:id="rId17"/>
    <p:sldId id="548" r:id="rId18"/>
    <p:sldId id="554" r:id="rId19"/>
    <p:sldId id="549" r:id="rId20"/>
    <p:sldId id="550" r:id="rId21"/>
    <p:sldId id="551" r:id="rId22"/>
    <p:sldId id="552" r:id="rId23"/>
    <p:sldId id="1340" r:id="rId24"/>
    <p:sldId id="438" r:id="rId25"/>
    <p:sldId id="439" r:id="rId26"/>
    <p:sldId id="1343" r:id="rId27"/>
    <p:sldId id="440" r:id="rId28"/>
    <p:sldId id="441" r:id="rId29"/>
    <p:sldId id="1342" r:id="rId30"/>
    <p:sldId id="442" r:id="rId31"/>
    <p:sldId id="443" r:id="rId32"/>
    <p:sldId id="444" r:id="rId33"/>
    <p:sldId id="656" r:id="rId34"/>
    <p:sldId id="657" r:id="rId35"/>
    <p:sldId id="661" r:id="rId36"/>
    <p:sldId id="658" r:id="rId37"/>
    <p:sldId id="659" r:id="rId38"/>
    <p:sldId id="660" r:id="rId39"/>
    <p:sldId id="713" r:id="rId40"/>
    <p:sldId id="1225" r:id="rId41"/>
    <p:sldId id="1226" r:id="rId42"/>
    <p:sldId id="645" r:id="rId43"/>
    <p:sldId id="644" r:id="rId44"/>
    <p:sldId id="1341" r:id="rId45"/>
    <p:sldId id="1085" r:id="rId46"/>
    <p:sldId id="1087" r:id="rId47"/>
    <p:sldId id="1088" r:id="rId48"/>
    <p:sldId id="1089" r:id="rId49"/>
    <p:sldId id="1090" r:id="rId50"/>
    <p:sldId id="1091" r:id="rId51"/>
    <p:sldId id="1092" r:id="rId52"/>
    <p:sldId id="1093" r:id="rId53"/>
    <p:sldId id="1094" r:id="rId54"/>
    <p:sldId id="1339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45"/>
            <p14:sldId id="546"/>
            <p14:sldId id="553"/>
            <p14:sldId id="547"/>
            <p14:sldId id="548"/>
            <p14:sldId id="554"/>
            <p14:sldId id="549"/>
            <p14:sldId id="550"/>
            <p14:sldId id="551"/>
            <p14:sldId id="552"/>
            <p14:sldId id="1340"/>
            <p14:sldId id="438"/>
            <p14:sldId id="439"/>
            <p14:sldId id="1343"/>
            <p14:sldId id="440"/>
            <p14:sldId id="441"/>
            <p14:sldId id="1342"/>
            <p14:sldId id="442"/>
            <p14:sldId id="443"/>
            <p14:sldId id="444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26"/>
            <p14:sldId id="645"/>
            <p14:sldId id="644"/>
            <p14:sldId id="1341"/>
            <p14:sldId id="1085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288F-CDB3-D604-7365-0E54FCCB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9539-D63F-01A6-5834-6A3860816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64EF-FD59-0106-6811-DCDFE391C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52B62-FEFF-56B6-408D-0E1D2F246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Graves Into Gardens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7138219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Brandon Lake | Chris Brown | Steven Furtick | Tiffany Hudson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2019 Music by Elevation Worship Publishing; Bethel Music Publishing; Brandon Lake Music; Maverick City Publishing Worldwide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searched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it couldn't fill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Man's empty praise and treasures that fade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never enough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DCC2-7FA1-2657-3B7E-D0E702A5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AB8C9B-CD84-6DA8-1726-ECCD755E9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You came along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put me back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every desire is now satisfied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Your love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BD0BD-E3AA-6CA5-B32B-D362F773AF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709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4CE2-413C-0DA2-E3F4-6E150ABC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D39618-D000-3456-0D4D-FCC8D663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B9E51-E087-4BD8-6F24-52C7672FB58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33056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FF18-8BF4-62CB-B449-BC8DD623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B0EF1F-129A-0DC2-31D6-92FF76B6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afraid to show You my weakness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failures and flaws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You've seen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still call me friend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E13DB-620D-5A50-8317-51DB651D8B3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89761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CBC6-3AA2-5E5D-C044-FF0816AB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33840B-5A4F-F8DE-DDCA-5246456C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the God of the mountain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God of the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 a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mercy and grace won't find me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ACA4C-318B-A9B0-30AE-9A7382DD345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74244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FA101-596B-299E-21F4-92AC39AA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B76850-73CD-1306-7BCF-C8A5B2955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FA859-0A03-8DE1-83F4-C127F5E8115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64639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DED4-B5C4-9383-141B-BD2619DE1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903993-5BF9-74C5-B793-3CEDC70CC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turn mourning to dancing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beauty for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shame into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D9B36-B489-A278-C0CB-EEF03FBB8ED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17893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7B83-92F7-3162-A338-9B20C6322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7EF990-5DCF-9E03-70B9-B1AFE9520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turn graves into gardens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bones into armies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turn seas into highways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only one who 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04B06-588F-79DC-E727-AEEEE02F4DE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4157996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E7C0-7BED-FF43-1C80-653F70C95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B6102D-5F50-2390-A9FC-3B9DAC5AC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better than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better than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14979-AE43-5537-BA6E-ABCADE37013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93467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5A7AD-C2B1-9DD7-84EB-962A16F3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DA13-1D72-90C4-9FE7-F7F0D3F6DCF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ED616-2E5B-C9CD-6F28-3ADFF4979CC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E8D18E7-62F5-C915-F071-23D5199C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36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 dirty="0">
              <a:solidFill>
                <a:schemeClr val="bg1"/>
              </a:solidFill>
            </a:endParaRPr>
          </a:p>
          <a:p>
            <a:r>
              <a:rPr lang="en-GB" sz="7200" dirty="0">
                <a:solidFill>
                  <a:schemeClr val="bg1"/>
                </a:solidFill>
              </a:rPr>
              <a:t>Trust In God</a:t>
            </a:r>
          </a:p>
          <a:p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CCLI Song # 7206001</a:t>
            </a:r>
          </a:p>
          <a:p>
            <a:r>
              <a:rPr lang="en-GB" sz="1200" dirty="0"/>
              <a:t>Brandon Lake | Chris Brown | Mitch Wong | Steven Furtick</a:t>
            </a:r>
          </a:p>
          <a:p>
            <a:r>
              <a:rPr lang="en-GB" sz="1200" dirty="0"/>
              <a:t>© Brandon Lake Music; Music by Elevation Worship Publishing; A Wong Made Write Publishing; Integrity's Praise!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assurance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been my fourth man in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Time after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FFE9-9AF6-3520-1693-6B1BF42B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0C42EE-321D-0919-D41A-964E8A3F0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Born of His Spirit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Washed in His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what He did for me on Calvary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more than enough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22E81-4DF9-D930-DE65-DDEF6FD6BCE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5807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89598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Perfect submission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at rest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the author of tomorrow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Has ordered my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67204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0B34-9597-ACF0-CF9F-08F30677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B2D613-8D85-57A9-1F8C-1FA28D183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this is my story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this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praising my risen King and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day long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75606-26C6-5CDF-2B12-8034AD61544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27871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34052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sought the Lord and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heard and He answered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I trust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That’s why (I trust 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7574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trust in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One who will never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will never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27027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Servant King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78897</a:t>
            </a:r>
          </a:p>
          <a:p>
            <a:r>
              <a:rPr lang="en-GB" sz="1200" dirty="0">
                <a:solidFill>
                  <a:schemeClr val="bg1"/>
                </a:solidFill>
              </a:rPr>
              <a:t>Graham Kendrick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1983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You came helpless babe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Enter'd</a:t>
            </a:r>
            <a:r>
              <a:rPr lang="en-GB" sz="3600" dirty="0">
                <a:solidFill>
                  <a:schemeClr val="bg1"/>
                </a:solidFill>
              </a:rPr>
              <a:t> our world Your glory </a:t>
            </a:r>
            <a:r>
              <a:rPr lang="en-GB" sz="3600" dirty="0" err="1">
                <a:solidFill>
                  <a:schemeClr val="bg1"/>
                </a:solidFill>
              </a:rPr>
              <a:t>veil'd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Not to be served but to 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give Your life that we might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610667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F025-F21C-5138-4BE4-A3699A69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1F4793-DE04-9AB6-4757-0DB9A8DD9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C098D-8D0D-6093-9721-33220E024B3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635724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8C379-921E-5709-BF96-DA0429DD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1DC9EA-0411-71FA-19D6-2E4149728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in the garden of tears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heavy load He chose to bear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heart with sorrow was torn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not my will but Yours He said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8B08A-22BB-BB46-C597-D5365F67210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58937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0BC75-A355-ECB6-14C0-B22D76E7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BEFD45-83C8-0EF2-F6F2-12143D293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FEA10-A55E-900D-BE77-9ED590A1FFE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57442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CD9F-6C35-94CC-1904-30F5034E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D39534-E02E-A04E-7032-19699BA3B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see His hands and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scars that speak of sacrifice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that flung stars into space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cruel nails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Surrendered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2A4B4-C093-4EA6-07C0-4E4D335214C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018194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7BE0A-2FF9-37CD-D98A-2B6BB115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EEF3A2-8415-03FC-2554-95C8D7ABA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00F81-1689-F016-DF54-61E25C47F44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1147802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F01C-43DB-7CC9-D9AA-B21D4A23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ABFC97-3F55-0C30-748B-3C4B75FF9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let us learn how to 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in our lives enthrone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Each other's needs to prefer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it is Christ we're serving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6AC8C-5A1A-9D97-41E3-02D674EE5919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738203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23E3-614F-1C25-9697-CE6C2D61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647237-E5A9-BB05-080C-1FCD3CF00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our God the Servant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us now to follow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bring our lives as a daily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worship to the Servant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3CB71-3E3A-1F1A-120C-AFB53865CF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10330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3594</TotalTime>
  <Words>1284</Words>
  <Application>Microsoft Office PowerPoint</Application>
  <PresentationFormat>On-screen Show (4:3)</PresentationFormat>
  <Paragraphs>259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125</cp:revision>
  <dcterms:created xsi:type="dcterms:W3CDTF">2024-09-27T16:56:29Z</dcterms:created>
  <dcterms:modified xsi:type="dcterms:W3CDTF">2025-06-05T15:47:02Z</dcterms:modified>
</cp:coreProperties>
</file>